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32083EB-B6FB-9A3B-27C9-484E37E64F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3B9F71D-98D3-8BFA-39AB-7450EF2F9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3D3784F-96BE-4C6A-298D-EEBC0C63B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B8E0-017D-412E-B3AC-DAB9D61E161F}" type="datetimeFigureOut">
              <a:rPr lang="pl-PL" smtClean="0"/>
              <a:t>3.09.2025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AA0A3AA-C071-218E-F7F6-9824E65E3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EC45DB6-15DE-1E39-EABD-E52D3E50B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C8B4A-DAAB-41B5-97FD-E0832CB9EE3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8844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33DD7A-5E54-04CA-7BB1-5AEAEB1DB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8D7D61E-FE4B-456F-389F-FFA5277BFE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1DDFAFD-5DD2-E5B8-D4F6-69AA20779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B8E0-017D-412E-B3AC-DAB9D61E161F}" type="datetimeFigureOut">
              <a:rPr lang="pl-PL" smtClean="0"/>
              <a:t>3.09.2025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09F3CFC-F126-6A56-1431-6D23C19D0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67E45F0-D02F-43CB-39DE-85DA87985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C8B4A-DAAB-41B5-97FD-E0832CB9EE3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6649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856D24C4-990D-B50A-0E12-5544100B62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6AD4410-0F5D-E123-2A3E-472612E948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C31A7EF-59FE-9A18-D127-71DAFF235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B8E0-017D-412E-B3AC-DAB9D61E161F}" type="datetimeFigureOut">
              <a:rPr lang="pl-PL" smtClean="0"/>
              <a:t>3.09.2025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89E12DE-90A7-1351-7F24-FA1A7F42B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C0746A8-E6F6-B941-5C26-888220682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C8B4A-DAAB-41B5-97FD-E0832CB9EE3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0990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FE7772-3646-0BCA-C32F-924464D07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33CA2B3-1A0A-D982-EF5A-C9EC09254E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3A5483D-C51A-D436-63F4-B7ECC8657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B8E0-017D-412E-B3AC-DAB9D61E161F}" type="datetimeFigureOut">
              <a:rPr lang="pl-PL" smtClean="0"/>
              <a:t>3.09.2025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795DEBD-193C-6623-646D-5499D8B46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FC77CE9-5F61-42FC-610E-16959F4ED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C8B4A-DAAB-41B5-97FD-E0832CB9EE3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3865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06E7244-49A9-1633-6164-ACF39BBC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0D08DA2-5B92-3742-4202-5C54874FDC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F1220FE-54CF-04C2-EC0D-634A6AB70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B8E0-017D-412E-B3AC-DAB9D61E161F}" type="datetimeFigureOut">
              <a:rPr lang="pl-PL" smtClean="0"/>
              <a:t>3.09.2025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BAC7982-BED8-41F7-2A13-9966E3C47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0ECF4B7-2D6B-E5DD-3366-D6FDC7749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C8B4A-DAAB-41B5-97FD-E0832CB9EE3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1939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5616AD-592C-6F7E-2BA1-A3EAB5859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EC306F5-2703-8E2F-3CCB-316E76B0EE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892210A-5EDF-AC80-0B13-D3E8F9D7AC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826BCB1-BEE9-B350-F55D-455B87BF1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B8E0-017D-412E-B3AC-DAB9D61E161F}" type="datetimeFigureOut">
              <a:rPr lang="pl-PL" smtClean="0"/>
              <a:t>3.09.2025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063D995-8728-5669-FF7B-9288211C9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85238EA-473A-68FC-0444-1DC28C1ED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C8B4A-DAAB-41B5-97FD-E0832CB9EE3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2839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E1A056-9BDC-0671-6895-D2B34006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35D24B8-A1FD-4BCC-48E7-2457A648E7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710FC3C-550A-6845-3DBD-315F84DF89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C70E116-487C-3989-082B-843BD82747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B5274ED4-8937-739A-5658-04A8F3C4D0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677A9CE7-05B6-96B1-46BB-F3CC339C0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B8E0-017D-412E-B3AC-DAB9D61E161F}" type="datetimeFigureOut">
              <a:rPr lang="pl-PL" smtClean="0"/>
              <a:t>3.09.2025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BBDD40D3-A688-8AC7-C5B5-F47DDE338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3F27ABBA-5F2D-2A4A-E902-DAD81441F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C8B4A-DAAB-41B5-97FD-E0832CB9EE3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7138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2CE9F0-36A1-9CAF-92F7-C2C8610B1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62A0A206-AAFC-09DF-A458-61BABD05D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B8E0-017D-412E-B3AC-DAB9D61E161F}" type="datetimeFigureOut">
              <a:rPr lang="pl-PL" smtClean="0"/>
              <a:t>3.09.2025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F03C957A-28B1-B91B-25B2-769689245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89FD9158-DC7B-17F2-9187-E41BB3C2B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C8B4A-DAAB-41B5-97FD-E0832CB9EE3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9917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F69C60E1-B6BE-D271-54BC-9FF49EFA2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B8E0-017D-412E-B3AC-DAB9D61E161F}" type="datetimeFigureOut">
              <a:rPr lang="pl-PL" smtClean="0"/>
              <a:t>3.09.2025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05E3CE4E-2025-1BAF-9822-28B8AF7A0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8FB3F26-79EA-E494-BDEA-F1188C925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C8B4A-DAAB-41B5-97FD-E0832CB9EE3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3302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151E42-B270-FE40-4E0B-E2DFB775E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7C885CC-D660-63F8-3407-E933D2ED5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0B982C36-FDE5-78F0-557E-F1CCAF7784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DE4AE47-975A-8AA6-45FB-64080E0E7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B8E0-017D-412E-B3AC-DAB9D61E161F}" type="datetimeFigureOut">
              <a:rPr lang="pl-PL" smtClean="0"/>
              <a:t>3.09.2025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2D0C4C5-0DE6-852A-7CE2-D2737D675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2C983D8-6B34-F4A5-D0C0-1E332E47E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C8B4A-DAAB-41B5-97FD-E0832CB9EE3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3197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35A099B-9C19-3BF6-C62C-1F0CFF56D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88E2316-1673-1BF5-A9DB-46B395378C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7513567-24CD-B7A8-DC98-2F844D285E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DCEB33A-80A2-FF52-D4BA-AFB793842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B8E0-017D-412E-B3AC-DAB9D61E161F}" type="datetimeFigureOut">
              <a:rPr lang="pl-PL" smtClean="0"/>
              <a:t>3.09.2025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6825460-926F-46E4-3E15-1B78A9DAA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9296A2B-8558-080A-B0B5-AD0C38ECE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C8B4A-DAAB-41B5-97FD-E0832CB9EE3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6162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D16C2E8A-A247-CD7E-986E-A3981BDF0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5621BDC-DED9-2A85-1E87-AC5B7C22EA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DEE321E-2A12-40E5-1FE5-F3B87D28D4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F7B8E0-017D-412E-B3AC-DAB9D61E161F}" type="datetimeFigureOut">
              <a:rPr lang="pl-PL" smtClean="0"/>
              <a:t>3.09.2025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CE8511D-E380-8945-8969-7921FC20E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13C1847-12E1-0D3D-E1F3-4E001D5BB7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0C8B4A-DAAB-41B5-97FD-E0832CB9EE3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832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3F14EC4-4EE7-B48F-EE57-98F53F4E98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141135"/>
            <a:ext cx="12192000" cy="96883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i="1" dirty="0"/>
              <a:t>VI Międzynarodowa Konferencja Naukowa Osoby z Niepełnosprawnością w Sporcie – teoria i praktyka</a:t>
            </a:r>
            <a:br>
              <a:rPr lang="pl-PL" sz="2000" i="1" dirty="0"/>
            </a:br>
            <a:r>
              <a:rPr lang="en-US" sz="2000" i="1" dirty="0">
                <a:solidFill>
                  <a:schemeClr val="tx2"/>
                </a:solidFill>
              </a:rPr>
              <a:t>6th International Scientific Conference People with Disabilities in Sport – </a:t>
            </a:r>
            <a:r>
              <a:rPr lang="pl-PL" sz="2000" i="1" dirty="0">
                <a:solidFill>
                  <a:schemeClr val="tx2"/>
                </a:solidFill>
              </a:rPr>
              <a:t>t</a:t>
            </a:r>
            <a:r>
              <a:rPr lang="en-US" sz="2000" i="1" dirty="0" err="1">
                <a:solidFill>
                  <a:schemeClr val="tx2"/>
                </a:solidFill>
              </a:rPr>
              <a:t>heory</a:t>
            </a:r>
            <a:r>
              <a:rPr lang="en-US" sz="2000" i="1" dirty="0">
                <a:solidFill>
                  <a:schemeClr val="tx2"/>
                </a:solidFill>
              </a:rPr>
              <a:t> and </a:t>
            </a:r>
            <a:r>
              <a:rPr lang="pl-PL" sz="2000" i="1" dirty="0">
                <a:solidFill>
                  <a:schemeClr val="tx2"/>
                </a:solidFill>
              </a:rPr>
              <a:t>p</a:t>
            </a:r>
            <a:r>
              <a:rPr lang="en-US" sz="2000" i="1" dirty="0" err="1">
                <a:solidFill>
                  <a:schemeClr val="tx2"/>
                </a:solidFill>
              </a:rPr>
              <a:t>ractice</a:t>
            </a:r>
            <a:endParaRPr lang="pl-PL" sz="2200" i="1" dirty="0">
              <a:solidFill>
                <a:schemeClr val="tx2"/>
              </a:solidFill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470E2C93-5CE8-91C3-1482-7C036E69FC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7654" y="6168984"/>
            <a:ext cx="5496692" cy="590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49315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29</Words>
  <Application>Microsoft Office PowerPoint</Application>
  <PresentationFormat>Panoramiczny</PresentationFormat>
  <Paragraphs>1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Motyw pakietu Office</vt:lpstr>
      <vt:lpstr>VI Międzynarodowa Konferencja Naukowa Osoby z Niepełnosprawnością w Sporcie – teoria i praktyka 6th International Scientific Conference People with Disabilities in Sport – theory and practice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Barbara Rosołek</dc:creator>
  <cp:lastModifiedBy>Barbara Rosołek</cp:lastModifiedBy>
  <cp:revision>1</cp:revision>
  <dcterms:created xsi:type="dcterms:W3CDTF">2025-09-03T08:32:33Z</dcterms:created>
  <dcterms:modified xsi:type="dcterms:W3CDTF">2025-09-03T09:13:30Z</dcterms:modified>
</cp:coreProperties>
</file>