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8" d="100"/>
          <a:sy n="18" d="100"/>
        </p:scale>
        <p:origin x="310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A0C5F-2E56-484E-9937-82B0CA195A24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56F8-AAD7-4EAE-809C-7346F7562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6163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A0C5F-2E56-484E-9937-82B0CA195A24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56F8-AAD7-4EAE-809C-7346F7562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188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A0C5F-2E56-484E-9937-82B0CA195A24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56F8-AAD7-4EAE-809C-7346F7562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199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A0C5F-2E56-484E-9937-82B0CA195A24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56F8-AAD7-4EAE-809C-7346F7562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991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A0C5F-2E56-484E-9937-82B0CA195A24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56F8-AAD7-4EAE-809C-7346F7562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8017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A0C5F-2E56-484E-9937-82B0CA195A24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56F8-AAD7-4EAE-809C-7346F7562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492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A0C5F-2E56-484E-9937-82B0CA195A24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56F8-AAD7-4EAE-809C-7346F7562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2766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A0C5F-2E56-484E-9937-82B0CA195A24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56F8-AAD7-4EAE-809C-7346F7562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2676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A0C5F-2E56-484E-9937-82B0CA195A24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56F8-AAD7-4EAE-809C-7346F7562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7414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A0C5F-2E56-484E-9937-82B0CA195A24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56F8-AAD7-4EAE-809C-7346F7562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3167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A0C5F-2E56-484E-9937-82B0CA195A24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56F8-AAD7-4EAE-809C-7346F7562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5354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BA0C5F-2E56-484E-9937-82B0CA195A24}" type="datetimeFigureOut">
              <a:rPr lang="pl-PL" smtClean="0"/>
              <a:t>3.09.2025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4256F8-AAD7-4EAE-809C-7346F7562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4343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>
            <a:extLst>
              <a:ext uri="{FF2B5EF4-FFF2-40B4-BE49-F238E27FC236}">
                <a16:creationId xmlns:a16="http://schemas.microsoft.com/office/drawing/2014/main" id="{F88AF109-0729-A155-CD61-7F6DBDA7FC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800" y="-141135"/>
            <a:ext cx="29159200" cy="202073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l-PL" sz="4800" b="1" i="1" dirty="0"/>
              <a:t>VI Międzynarodowa Konferencja Naukowa Osoby z Niepełnosprawnością w Sporcie – teoria i praktyka</a:t>
            </a:r>
            <a:br>
              <a:rPr lang="pl-PL" sz="4800" i="1" dirty="0"/>
            </a:br>
            <a:r>
              <a:rPr lang="en-US" sz="4800" i="1" dirty="0">
                <a:solidFill>
                  <a:schemeClr val="tx2"/>
                </a:solidFill>
              </a:rPr>
              <a:t>6th International Scientific Conference People with Disabilities in Sport – </a:t>
            </a:r>
            <a:r>
              <a:rPr lang="pl-PL" sz="4800" i="1" dirty="0">
                <a:solidFill>
                  <a:schemeClr val="tx2"/>
                </a:solidFill>
              </a:rPr>
              <a:t>t</a:t>
            </a:r>
            <a:r>
              <a:rPr lang="en-US" sz="4800" i="1" dirty="0" err="1">
                <a:solidFill>
                  <a:schemeClr val="tx2"/>
                </a:solidFill>
              </a:rPr>
              <a:t>heory</a:t>
            </a:r>
            <a:r>
              <a:rPr lang="en-US" sz="4800" i="1" dirty="0">
                <a:solidFill>
                  <a:schemeClr val="tx2"/>
                </a:solidFill>
              </a:rPr>
              <a:t> and </a:t>
            </a:r>
            <a:r>
              <a:rPr lang="pl-PL" sz="4800" i="1" dirty="0">
                <a:solidFill>
                  <a:schemeClr val="tx2"/>
                </a:solidFill>
              </a:rPr>
              <a:t>p</a:t>
            </a:r>
            <a:r>
              <a:rPr lang="en-US" sz="4800" i="1" dirty="0" err="1">
                <a:solidFill>
                  <a:schemeClr val="tx2"/>
                </a:solidFill>
              </a:rPr>
              <a:t>ractice</a:t>
            </a:r>
            <a:endParaRPr lang="pl-PL" sz="4800" i="1" dirty="0">
              <a:solidFill>
                <a:schemeClr val="tx2"/>
              </a:solidFill>
            </a:endParaRP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9038E091-398E-AEFA-4A1D-7C679001F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5032" y="40841909"/>
            <a:ext cx="17785147" cy="1911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07058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29</Words>
  <Application>Microsoft Office PowerPoint</Application>
  <PresentationFormat>Niestandardowy</PresentationFormat>
  <Paragraphs>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Motyw pakietu Office</vt:lpstr>
      <vt:lpstr>VI Międzynarodowa Konferencja Naukowa Osoby z Niepełnosprawnością w Sporcie – teoria i praktyka 6th International Scientific Conference People with Disabilities in Sport – theory and 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Barbara Rosołek</dc:creator>
  <cp:lastModifiedBy>Barbara Rosołek</cp:lastModifiedBy>
  <cp:revision>1</cp:revision>
  <dcterms:created xsi:type="dcterms:W3CDTF">2025-09-03T09:14:21Z</dcterms:created>
  <dcterms:modified xsi:type="dcterms:W3CDTF">2025-09-03T09:18:27Z</dcterms:modified>
</cp:coreProperties>
</file>